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7" r:id="rId4"/>
    <p:sldId id="258" r:id="rId5"/>
    <p:sldId id="263" r:id="rId6"/>
    <p:sldId id="262" r:id="rId7"/>
    <p:sldId id="264" r:id="rId8"/>
    <p:sldId id="265" r:id="rId9"/>
    <p:sldId id="267" r:id="rId10"/>
    <p:sldId id="273" r:id="rId11"/>
    <p:sldId id="279" r:id="rId12"/>
    <p:sldId id="270" r:id="rId13"/>
    <p:sldId id="261" r:id="rId14"/>
    <p:sldId id="272" r:id="rId15"/>
    <p:sldId id="280" r:id="rId16"/>
    <p:sldId id="266" r:id="rId17"/>
    <p:sldId id="268" r:id="rId18"/>
    <p:sldId id="278" r:id="rId19"/>
    <p:sldId id="271" r:id="rId20"/>
    <p:sldId id="275" r:id="rId21"/>
    <p:sldId id="276" r:id="rId22"/>
    <p:sldId id="274" r:id="rId23"/>
    <p:sldId id="281" r:id="rId24"/>
    <p:sldId id="26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548CC-620C-4A7D-9987-25C52C2D233E}" type="datetimeFigureOut">
              <a:rPr lang="ru-RU" smtClean="0"/>
              <a:pPr/>
              <a:t>14.06.2014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9CB11-07F4-4183-97AA-199B555F1B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CC7E-8FAF-4526-B02C-4AFB0B697CAF}" type="datetimeFigureOut">
              <a:rPr lang="ru-RU" smtClean="0"/>
              <a:pPr/>
              <a:t>14.06.2014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AFBA-29B6-4213-9022-A81534407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CC7E-8FAF-4526-B02C-4AFB0B697CAF}" type="datetimeFigureOut">
              <a:rPr lang="ru-RU" smtClean="0"/>
              <a:pPr/>
              <a:t>14.06.2014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AFBA-29B6-4213-9022-A81534407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CC7E-8FAF-4526-B02C-4AFB0B697CAF}" type="datetimeFigureOut">
              <a:rPr lang="ru-RU" smtClean="0"/>
              <a:pPr/>
              <a:t>14.06.2014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AFBA-29B6-4213-9022-A81534407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CC7E-8FAF-4526-B02C-4AFB0B697CAF}" type="datetimeFigureOut">
              <a:rPr lang="ru-RU" smtClean="0"/>
              <a:pPr/>
              <a:t>14.06.2014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AFBA-29B6-4213-9022-A81534407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CC7E-8FAF-4526-B02C-4AFB0B697CAF}" type="datetimeFigureOut">
              <a:rPr lang="ru-RU" smtClean="0"/>
              <a:pPr/>
              <a:t>14.06.2014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AFBA-29B6-4213-9022-A81534407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CC7E-8FAF-4526-B02C-4AFB0B697CAF}" type="datetimeFigureOut">
              <a:rPr lang="ru-RU" smtClean="0"/>
              <a:pPr/>
              <a:t>14.06.2014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AFBA-29B6-4213-9022-A81534407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CC7E-8FAF-4526-B02C-4AFB0B697CAF}" type="datetimeFigureOut">
              <a:rPr lang="ru-RU" smtClean="0"/>
              <a:pPr/>
              <a:t>14.06.2014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AFBA-29B6-4213-9022-A81534407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CC7E-8FAF-4526-B02C-4AFB0B697CAF}" type="datetimeFigureOut">
              <a:rPr lang="ru-RU" smtClean="0"/>
              <a:pPr/>
              <a:t>14.06.2014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AFBA-29B6-4213-9022-A81534407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CC7E-8FAF-4526-B02C-4AFB0B697CAF}" type="datetimeFigureOut">
              <a:rPr lang="ru-RU" smtClean="0"/>
              <a:pPr/>
              <a:t>14.06.2014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AFBA-29B6-4213-9022-A81534407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CC7E-8FAF-4526-B02C-4AFB0B697CAF}" type="datetimeFigureOut">
              <a:rPr lang="ru-RU" smtClean="0"/>
              <a:pPr/>
              <a:t>14.06.2014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AFBA-29B6-4213-9022-A81534407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CC7E-8FAF-4526-B02C-4AFB0B697CAF}" type="datetimeFigureOut">
              <a:rPr lang="ru-RU" smtClean="0"/>
              <a:pPr/>
              <a:t>14.06.2014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AFBA-29B6-4213-9022-A81534407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FCC7E-8FAF-4526-B02C-4AFB0B697CAF}" type="datetimeFigureOut">
              <a:rPr lang="ru-RU" smtClean="0"/>
              <a:pPr/>
              <a:t>14.06.2014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5AFBA-29B6-4213-9022-A81534407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14346" y="3714752"/>
            <a:ext cx="5486352" cy="1357322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Брянск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42908" y="4857760"/>
            <a:ext cx="6400800" cy="17526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Брянская область</a:t>
            </a:r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Известные земляки – </a:t>
            </a:r>
            <a:b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Александр </a:t>
            </a:r>
            <a:r>
              <a:rPr lang="ru-RU" sz="48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Пересвет</a:t>
            </a:r>
            <a:endParaRPr lang="ru-RU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Содержимое 3" descr="41d589bde99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71604" y="1714488"/>
            <a:ext cx="3626994" cy="46148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429256" y="2000240"/>
            <a:ext cx="34290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Легендарный </a:t>
            </a:r>
            <a:r>
              <a:rPr lang="ru-RU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монах-воин, инок </a:t>
            </a:r>
            <a:r>
              <a:rPr lang="ru-RU" sz="2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Троице-Сергиевского</a:t>
            </a:r>
            <a:r>
              <a:rPr lang="ru-RU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монастыря, участвовал </a:t>
            </a:r>
            <a:r>
              <a:rPr lang="ru-RU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 Куликовской </a:t>
            </a:r>
            <a:r>
              <a:rPr lang="ru-RU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битве.</a:t>
            </a:r>
            <a:r>
              <a:rPr lang="ru-RU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 </a:t>
            </a:r>
            <a:r>
              <a:rPr lang="ru-RU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 </a:t>
            </a:r>
            <a:r>
              <a:rPr lang="ru-RU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Русской православной церкви причислен к лику святых.</a:t>
            </a:r>
            <a:endParaRPr lang="ru-RU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Куликовская битва</a:t>
            </a:r>
            <a:endParaRPr lang="ru-RU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Содержимое 3" descr="e35cfa928a3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28993" y="1383658"/>
            <a:ext cx="2981080" cy="4831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0a0990590b8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66" y="1643050"/>
            <a:ext cx="7485848" cy="4291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5784" y="1000108"/>
            <a:ext cx="7858180" cy="785818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Памятник </a:t>
            </a:r>
            <a:r>
              <a:rPr lang="ru-RU" sz="48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Пересвету</a:t>
            </a:r>
            <a:endParaRPr lang="ru-RU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286256"/>
            <a:ext cx="4643438" cy="20002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52717970_159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1785926"/>
            <a:ext cx="6286544" cy="4714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 Известные земляки – Ф.И.Тютчев</a:t>
            </a:r>
            <a:endParaRPr lang="ru-RU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72066" y="2571744"/>
            <a:ext cx="4214810" cy="392909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ru-RU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Умом </a:t>
            </a:r>
            <a:r>
              <a:rPr lang="ru-RU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Россию не понять,</a:t>
            </a:r>
            <a:br>
              <a:rPr lang="ru-RU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Аршином общим не измерить:</a:t>
            </a:r>
            <a:br>
              <a:rPr lang="ru-RU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У ней особенная стать –</a:t>
            </a:r>
            <a:br>
              <a:rPr lang="ru-RU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 Россию можно только верить.</a:t>
            </a:r>
          </a:p>
          <a:p>
            <a:pPr>
              <a:buNone/>
            </a:pPr>
            <a:endParaRPr lang="ru-RU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Fyodor_Tyutche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4" y="1285860"/>
            <a:ext cx="3714776" cy="45394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Овстуг</a:t>
            </a:r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– родина поэта</a:t>
            </a:r>
            <a:endParaRPr lang="ru-RU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Содержимое 3" descr="DSC_837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43041" y="1500174"/>
            <a:ext cx="7183253" cy="4757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untitled (3 of 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041" y="1500174"/>
            <a:ext cx="7226443" cy="478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SC_8413-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0166" y="1440776"/>
            <a:ext cx="7358114" cy="4873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908" y="928670"/>
            <a:ext cx="3357586" cy="1571636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Памятник</a:t>
            </a:r>
            <a:b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Тютчеву</a:t>
            </a:r>
            <a:endParaRPr lang="ru-RU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286256"/>
            <a:ext cx="4643438" cy="20002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1277902708_big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1000108"/>
            <a:ext cx="4286250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AOvewFIl_F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928670"/>
            <a:ext cx="8643998" cy="5759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 Известные земляки – А.К.Толстой</a:t>
            </a:r>
            <a:endParaRPr lang="ru-RU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Содержимое 3" descr="prt_11b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0166" y="1357298"/>
            <a:ext cx="3574618" cy="4919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214942" y="2500306"/>
            <a:ext cx="392905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Вот уж снег последний в поле тает,</a:t>
            </a:r>
            <a:br>
              <a:rPr lang="ru-RU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Тёплый пар восходит от земли,</a:t>
            </a:r>
            <a:br>
              <a:rPr lang="ru-RU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 кувшинчик синий расцветает,</a:t>
            </a:r>
            <a:br>
              <a:rPr lang="ru-RU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 зовут друг друга журавли.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7858180" cy="785818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Красный рог</a:t>
            </a:r>
            <a:endParaRPr lang="ru-RU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286256"/>
            <a:ext cx="4643438" cy="20002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800px-The_facade_of_house_of_Aleksey_Konstantinovich_Tolsto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80" y="1214422"/>
            <a:ext cx="6711745" cy="4547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20120903-6b0d28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042" y="1214422"/>
            <a:ext cx="6786610" cy="460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t00700p014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042" y="1214422"/>
            <a:ext cx="6858048" cy="4929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Парк-музей А.К.Толстого</a:t>
            </a:r>
            <a:endParaRPr lang="ru-RU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Содержимое 3" descr="1d7fcc6f656b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28926" y="1214422"/>
            <a:ext cx="4343262" cy="5072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nR9-0KTA6U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64" y="1071546"/>
            <a:ext cx="4143404" cy="5524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Pamyatnik-AK-Tolstomu-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64" y="1000108"/>
            <a:ext cx="4179125" cy="5572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1OENp1f-tr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041" y="1357298"/>
            <a:ext cx="7103280" cy="4500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T3N99uFj51U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1604" y="1142984"/>
            <a:ext cx="7072362" cy="5305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Известные земляки – </a:t>
            </a:r>
            <a:b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братья Ткачевы</a:t>
            </a:r>
            <a:endParaRPr lang="ru-RU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Содержимое 3" descr="000199_6047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1670" y="1857364"/>
            <a:ext cx="5572164" cy="3707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28858" y="642918"/>
            <a:ext cx="7786742" cy="285752"/>
          </a:xfrm>
        </p:spPr>
        <p:txBody>
          <a:bodyPr>
            <a:normAutofit fontScale="90000"/>
          </a:bodyPr>
          <a:lstStyle/>
          <a:p>
            <a:endParaRPr lang="ru-RU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42908" y="857232"/>
            <a:ext cx="5143504" cy="542926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</a:t>
            </a:r>
            <a:r>
              <a:rPr lang="ru-RU" sz="4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Брянск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— город в Российской Федерации, административный центр Брянской области и </a:t>
            </a:r>
            <a:endParaRPr lang="ru-R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buNone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Брянского 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района. Расстояние от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Москвы 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— около 380 км. Брянск расположен на западной окраине Среднерусской возвышенности, на обоих берегах реки Десна при впадении в неё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Болвы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и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Снежети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h6GCnToesB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1785926"/>
            <a:ext cx="3934510" cy="4643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0"/>
            <a:ext cx="7400948" cy="461488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ru-RU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Народные художники СССР, академики братья Ткачевы. Они вместе - в две руки - пишут картины.</a:t>
            </a:r>
          </a:p>
        </p:txBody>
      </p:sp>
      <p:pic>
        <p:nvPicPr>
          <p:cNvPr id="9" name="Рисунок 8" descr="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2071678"/>
            <a:ext cx="5413015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big_61-01-06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918" y="1928802"/>
            <a:ext cx="6238204" cy="4786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15510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166" y="1760424"/>
            <a:ext cx="7302317" cy="4954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Хрустальный храм</a:t>
            </a:r>
            <a:endParaRPr lang="ru-RU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Содержимое 3" descr="IMG_009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09762" y="1600200"/>
            <a:ext cx="6153151" cy="4614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245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36" y="1357298"/>
            <a:ext cx="3643338" cy="4857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gallery_promo2087521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290" y="1357298"/>
            <a:ext cx="7715304" cy="5072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post-25327-117222508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852" y="1178703"/>
            <a:ext cx="7858148" cy="5679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Свенский</a:t>
            </a:r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монастырь</a:t>
            </a:r>
            <a:endParaRPr lang="ru-RU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Содержимое 3" descr="фото 09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9762" y="1600200"/>
            <a:ext cx="6153151" cy="4614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фото 1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7356" y="1571612"/>
            <a:ext cx="6215106" cy="4643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фото 2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57356" y="1571612"/>
            <a:ext cx="6286512" cy="4786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фото 1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85918" y="1428736"/>
            <a:ext cx="6715140" cy="5036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e8OGsCAaIGg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0166" y="1428736"/>
            <a:ext cx="7245703" cy="4982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3857628"/>
            <a:ext cx="7643866" cy="2357454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540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42908" y="4857760"/>
            <a:ext cx="6400800" cy="1752600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71602" y="1071546"/>
            <a:ext cx="7858180" cy="785818"/>
          </a:xfrm>
        </p:spPr>
        <p:txBody>
          <a:bodyPr>
            <a:normAutofit fontScale="90000"/>
          </a:bodyPr>
          <a:lstStyle/>
          <a:p>
            <a:endParaRPr lang="ru-RU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286256"/>
            <a:ext cx="4643438" cy="20002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Содержимое 3" descr="-a4x1JuAz8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3394" y="785794"/>
            <a:ext cx="7657437" cy="5114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FMCOVf7ZwB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38" y="714356"/>
            <a:ext cx="7763828" cy="5143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x_540e2be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538" y="642918"/>
            <a:ext cx="7742238" cy="5214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fSIG_1taAa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538" y="642918"/>
            <a:ext cx="7786710" cy="5262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HqRWnc-beJ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538" y="642918"/>
            <a:ext cx="7893410" cy="5286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LVs6oRGIJJc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224" y="571480"/>
            <a:ext cx="8147114" cy="542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0_55759_71c10c47_XL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224" y="500042"/>
            <a:ext cx="8116506" cy="5540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GMgO4cJ5E-k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785" y="428604"/>
            <a:ext cx="8312785" cy="5500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Первое упоминание</a:t>
            </a:r>
            <a:endParaRPr lang="ru-RU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285860"/>
            <a:ext cx="7500990" cy="492922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Впервые город упоминается в 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Ипатьевской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летописи как «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Дьбрянск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» под 1146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годом.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 Название города Брянск произошло от древнерусского слова «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Дьбряньскъ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», образованного от слова 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дьбрь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Древнерусское слово 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дьбрь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/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дебрь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 означает «горный склон, ущелье, ров, долина или низина, поросшие густым лесом и кустарником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».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908" y="1357298"/>
            <a:ext cx="7786742" cy="285752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Чашин курган – </a:t>
            </a:r>
            <a:r>
              <a:rPr lang="en-US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X </a:t>
            </a:r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век</a:t>
            </a:r>
            <a:endParaRPr lang="ru-RU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4572008"/>
            <a:ext cx="4000496" cy="171448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Содержимое 3" descr="ydYa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2214554"/>
            <a:ext cx="5286412" cy="3803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Курган бессмертия</a:t>
            </a:r>
            <a:endParaRPr lang="ru-RU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0" name="Содержимое 9" descr="f4f813be-f422-421f-8682-a14a28a8d64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143240" y="1285860"/>
            <a:ext cx="3357586" cy="5035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kurgan_bessmertiy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28" y="1285860"/>
            <a:ext cx="7358114" cy="5143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4346" y="1285860"/>
            <a:ext cx="7786742" cy="285752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Покровская гора – </a:t>
            </a:r>
            <a:r>
              <a:rPr lang="en-US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XII </a:t>
            </a:r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век</a:t>
            </a:r>
            <a:endParaRPr lang="ru-RU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4500570"/>
            <a:ext cx="4572000" cy="178592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Mария\Downloads\H9MGIRd706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785926"/>
            <a:ext cx="6929486" cy="4617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h6GCnToesB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1785926"/>
            <a:ext cx="7289523" cy="4857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142984"/>
            <a:ext cx="7858180" cy="785818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Герб </a:t>
            </a:r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города Брянска</a:t>
            </a:r>
            <a:endParaRPr lang="ru-RU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286256"/>
            <a:ext cx="4643438" cy="20002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bryans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32" y="2000240"/>
            <a:ext cx="4429156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071546"/>
            <a:ext cx="7858180" cy="785818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Герб Брянской области</a:t>
            </a:r>
            <a:endParaRPr lang="ru-RU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286256"/>
            <a:ext cx="4643438" cy="20002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b_2614384C-CCEC-463B-8F8C-4B6F2FE061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1857364"/>
            <a:ext cx="4500594" cy="4700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154</Words>
  <Application>Microsoft Office PowerPoint</Application>
  <PresentationFormat>Экран (4:3)</PresentationFormat>
  <Paragraphs>37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Брянск</vt:lpstr>
      <vt:lpstr>Слайд 2</vt:lpstr>
      <vt:lpstr>Слайд 3</vt:lpstr>
      <vt:lpstr>Первое упоминание</vt:lpstr>
      <vt:lpstr>Чашин курган – X век</vt:lpstr>
      <vt:lpstr>Курган бессмертия</vt:lpstr>
      <vt:lpstr>Покровская гора – XII век</vt:lpstr>
      <vt:lpstr>Герб города Брянска</vt:lpstr>
      <vt:lpstr>Герб Брянской области</vt:lpstr>
      <vt:lpstr>Известные земляки –  Александр Пересвет</vt:lpstr>
      <vt:lpstr>Куликовская битва</vt:lpstr>
      <vt:lpstr>Памятник Пересвету</vt:lpstr>
      <vt:lpstr>  Известные земляки – Ф.И.Тютчев</vt:lpstr>
      <vt:lpstr>Овстуг – родина поэта</vt:lpstr>
      <vt:lpstr>Памятник  Тютчеву</vt:lpstr>
      <vt:lpstr>  Известные земляки – А.К.Толстой</vt:lpstr>
      <vt:lpstr>Красный рог</vt:lpstr>
      <vt:lpstr>Парк-музей А.К.Толстого</vt:lpstr>
      <vt:lpstr>Известные земляки –  братья Ткачевы</vt:lpstr>
      <vt:lpstr>Слайд 20</vt:lpstr>
      <vt:lpstr>Хрустальный храм</vt:lpstr>
      <vt:lpstr>Свенский монастырь</vt:lpstr>
      <vt:lpstr>СПАСИБО ЗА ВНИМАНИЕ!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Брянск</dc:title>
  <dc:creator>Mария</dc:creator>
  <cp:lastModifiedBy>Mария</cp:lastModifiedBy>
  <cp:revision>40</cp:revision>
  <dcterms:created xsi:type="dcterms:W3CDTF">2014-06-13T09:35:28Z</dcterms:created>
  <dcterms:modified xsi:type="dcterms:W3CDTF">2014-06-14T17:27:46Z</dcterms:modified>
</cp:coreProperties>
</file>